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65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9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5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5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839200" cy="5791200"/>
          </a:xfrm>
        </p:spPr>
        <p:txBody>
          <a:bodyPr/>
          <a:lstStyle/>
          <a:p>
            <a:pPr>
              <a:buNone/>
            </a:pPr>
            <a:r>
              <a:rPr lang="en-US" altLang="en-US" dirty="0" err="1">
                <a:solidFill>
                  <a:srgbClr val="FF0000"/>
                </a:solidFill>
              </a:rPr>
              <a:t>Proposito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86: </a:t>
            </a:r>
            <a:r>
              <a:rPr lang="es-ES_tradnl" dirty="0"/>
              <a:t>¿Cómo continuamos el estudio de la </a:t>
            </a:r>
            <a:r>
              <a:rPr lang="es-ES_tradnl" dirty="0" smtClean="0"/>
              <a:t>geografía</a:t>
            </a:r>
          </a:p>
          <a:p>
            <a:pPr>
              <a:buNone/>
            </a:pPr>
            <a:r>
              <a:rPr lang="es-ES_tradnl" dirty="0" smtClean="0"/>
              <a:t> </a:t>
            </a:r>
            <a:r>
              <a:rPr lang="es-ES_tradnl" dirty="0"/>
              <a:t>latinoamericana?</a:t>
            </a:r>
          </a:p>
          <a:p>
            <a:pPr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Inicial</a:t>
            </a:r>
            <a:r>
              <a:rPr lang="en-US" altLang="en-US" dirty="0">
                <a:solidFill>
                  <a:srgbClr val="FF0000"/>
                </a:solidFill>
              </a:rPr>
              <a:t>: </a:t>
            </a:r>
          </a:p>
          <a:p>
            <a:pPr>
              <a:buFontTx/>
              <a:buNone/>
            </a:pPr>
            <a:r>
              <a:rPr lang="en-US" altLang="en-US" dirty="0" err="1"/>
              <a:t>Identifica</a:t>
            </a:r>
            <a:r>
              <a:rPr lang="en-US" altLang="en-US" dirty="0"/>
              <a:t> los</a:t>
            </a:r>
          </a:p>
          <a:p>
            <a:pPr>
              <a:buFontTx/>
              <a:buNone/>
            </a:pPr>
            <a:r>
              <a:rPr lang="en-US" altLang="en-US" dirty="0"/>
              <a:t> </a:t>
            </a:r>
            <a:r>
              <a:rPr lang="en-US" altLang="en-US" dirty="0" err="1"/>
              <a:t>paises</a:t>
            </a:r>
            <a:r>
              <a:rPr lang="en-US" altLang="en-US" dirty="0"/>
              <a:t> de </a:t>
            </a:r>
          </a:p>
          <a:p>
            <a:pPr>
              <a:buFontTx/>
              <a:buNone/>
            </a:pPr>
            <a:r>
              <a:rPr lang="en-US" altLang="en-US" dirty="0"/>
              <a:t>Sur America.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2057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8363"/>
            <a:ext cx="3857625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5486400" y="2362200"/>
            <a:ext cx="167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4381500" y="2590800"/>
            <a:ext cx="647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4038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267200" y="3657599"/>
            <a:ext cx="457200" cy="4433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4724400" y="5029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5626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6248400" y="52578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248400" y="47244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V="1">
            <a:off x="5791200" y="4114800"/>
            <a:ext cx="1981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419600" y="4876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1.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086600" y="22098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2.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391400" y="46482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3.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733800" y="3048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4.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19800" y="6248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5.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696200" y="39624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6.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927764" y="3948544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7.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114800" y="25146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 dirty="0">
                <a:latin typeface="Verdana" pitchFamily="34" charset="0"/>
              </a:rPr>
              <a:t>8. </a:t>
            </a:r>
            <a:endParaRPr lang="es-ES_tradnl" altLang="en-US" sz="1400" b="1" u="sng" dirty="0">
              <a:latin typeface="Verdana" pitchFamily="34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934200" y="5334000"/>
            <a:ext cx="38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1400" b="1">
                <a:latin typeface="Verdana" pitchFamily="34" charset="0"/>
              </a:rPr>
              <a:t>9. </a:t>
            </a:r>
            <a:endParaRPr lang="es-ES_tradnl" altLang="en-US" sz="1400" b="1" u="sng">
              <a:latin typeface="Verdana" pitchFamily="34" charset="0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sz="4000" dirty="0" smtClean="0">
                <a:solidFill>
                  <a:srgbClr val="7030A0"/>
                </a:solidFill>
              </a:rPr>
              <a:t>Me llamo __________ Clase 702</a:t>
            </a:r>
            <a:br>
              <a:rPr lang="en-US" sz="4000" dirty="0" smtClean="0">
                <a:solidFill>
                  <a:srgbClr val="7030A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La fecha es el 2 de </a:t>
            </a:r>
            <a:r>
              <a:rPr lang="en-US" sz="4000" dirty="0" err="1" smtClean="0">
                <a:solidFill>
                  <a:srgbClr val="7030A0"/>
                </a:solidFill>
              </a:rPr>
              <a:t>junio</a:t>
            </a:r>
            <a:r>
              <a:rPr lang="en-US" sz="4000" dirty="0" smtClean="0">
                <a:solidFill>
                  <a:srgbClr val="7030A0"/>
                </a:solidFill>
              </a:rPr>
              <a:t> del 2015</a:t>
            </a:r>
            <a:endParaRPr lang="en-US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9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3435928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304800" y="987294"/>
            <a:ext cx="46640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Panamá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52911" y="3510886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73783" y="3505200"/>
            <a:ext cx="63626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red.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81000" y="5713512"/>
            <a:ext cx="173502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019301" y="4191000"/>
            <a:ext cx="6400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70C0"/>
                </a:solidFill>
              </a:rPr>
              <a:t>The blue represents the conservative party.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0000">
                    <a:lumMod val="95000"/>
                    <a:lumOff val="5000"/>
                  </a:srgbClr>
                </a:solidFill>
              </a:rPr>
              <a:t>The white represents peace.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FF0000"/>
                </a:solidFill>
              </a:rPr>
              <a:t>The red represents the liberal party.</a:t>
            </a:r>
            <a:endParaRPr lang="en-US" altLang="en-US" sz="11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484437" y="5867400"/>
            <a:ext cx="4711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blue  and a red star.</a:t>
            </a:r>
          </a:p>
        </p:txBody>
      </p:sp>
    </p:spTree>
    <p:extLst>
      <p:ext uri="{BB962C8B-B14F-4D97-AF65-F5344CB8AC3E}">
        <p14:creationId xmlns:p14="http://schemas.microsoft.com/office/powerpoint/2010/main" val="31749692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383179"/>
              </p:ext>
            </p:extLst>
          </p:nvPr>
        </p:nvGraphicFramePr>
        <p:xfrm>
          <a:off x="5105400" y="200891"/>
          <a:ext cx="4012651" cy="2466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00891"/>
                        <a:ext cx="4012651" cy="24661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52400" y="685800"/>
            <a:ext cx="4800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3235" y="328678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406682" y="3286780"/>
            <a:ext cx="77373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07693" y="3928408"/>
            <a:ext cx="58813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9900"/>
                </a:solidFill>
              </a:rPr>
              <a:t>The yellow represents the richness of the soil.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70C0"/>
                </a:solidFill>
              </a:rPr>
              <a:t>The blue represents the sea.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FF0000"/>
                </a:solidFill>
              </a:rPr>
              <a:t>The red represents the blood spilled by the patriots for their independence.</a:t>
            </a: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14203" y="5908773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286000" y="5917113"/>
            <a:ext cx="67796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seven stars that represent the seven provinces</a:t>
            </a:r>
          </a:p>
        </p:txBody>
      </p:sp>
    </p:spTree>
    <p:extLst>
      <p:ext uri="{BB962C8B-B14F-4D97-AF65-F5344CB8AC3E}">
        <p14:creationId xmlns:p14="http://schemas.microsoft.com/office/powerpoint/2010/main" val="70364097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0943"/>
            <a:ext cx="3623806" cy="239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76200" y="513239"/>
            <a:ext cx="5334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274320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76400" y="2627293"/>
            <a:ext cx="6934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002786" y="3581400"/>
            <a:ext cx="6096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richness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fertility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soil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sun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light, </a:t>
            </a:r>
            <a:r>
              <a:rPr lang="es-ES" sz="2400" i="1" dirty="0" err="1">
                <a:solidFill>
                  <a:srgbClr val="FF9900"/>
                </a:solidFill>
              </a:rPr>
              <a:t>harmony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soverignty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justice</a:t>
            </a:r>
            <a:r>
              <a:rPr lang="es-ES" sz="2400" i="1" dirty="0">
                <a:solidFill>
                  <a:srgbClr val="FF9900"/>
                </a:solidFill>
              </a:rPr>
              <a:t>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water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of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rivers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oceans</a:t>
            </a:r>
            <a:endParaRPr lang="en-US" altLang="en-US" sz="12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patriots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left</a:t>
            </a:r>
            <a:r>
              <a:rPr lang="es-ES" sz="2400" i="1" dirty="0">
                <a:solidFill>
                  <a:srgbClr val="FF0000"/>
                </a:solidFill>
              </a:rPr>
              <a:t> in </a:t>
            </a:r>
            <a:r>
              <a:rPr lang="es-ES" sz="2400" i="1" dirty="0" err="1">
                <a:solidFill>
                  <a:srgbClr val="FF0000"/>
                </a:solidFill>
              </a:rPr>
              <a:t>their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struggle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freedom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9632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53" y="76200"/>
            <a:ext cx="4213347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52400" y="533400"/>
            <a:ext cx="4648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4800" y="2677180"/>
            <a:ext cx="9845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71600" y="2753380"/>
            <a:ext cx="77942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7030A0"/>
                </a:solidFill>
              </a:rPr>
              <a:t>The colors of the flag are yellow, blue and red.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676400" y="3200400"/>
            <a:ext cx="6629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yellow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represents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gold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agriculture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great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resources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blue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represents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endParaRPr lang="es-ES" sz="2400" i="1" dirty="0">
              <a:solidFill>
                <a:srgbClr val="0000FF">
                  <a:lumMod val="75000"/>
                </a:srgbClr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red </a:t>
            </a:r>
            <a:r>
              <a:rPr lang="es-ES" sz="2400" i="1" dirty="0" err="1">
                <a:solidFill>
                  <a:srgbClr val="FF0000"/>
                </a:solidFill>
              </a:rPr>
              <a:t>represents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spilt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by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heroes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that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fought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country and </a:t>
            </a:r>
            <a:r>
              <a:rPr lang="es-ES" sz="2400" i="1" dirty="0" err="1">
                <a:solidFill>
                  <a:srgbClr val="FF0000"/>
                </a:solidFill>
              </a:rPr>
              <a:t>liberty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28600" y="55814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57630" y="5562600"/>
            <a:ext cx="70529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condor, zodiac signs for March-June, the Chimborazo volcano, a steam boat, two valleys, a branch of laurel and a branch of olive</a:t>
            </a:r>
          </a:p>
        </p:txBody>
      </p:sp>
    </p:spTree>
    <p:extLst>
      <p:ext uri="{BB962C8B-B14F-4D97-AF65-F5344CB8AC3E}">
        <p14:creationId xmlns:p14="http://schemas.microsoft.com/office/powerpoint/2010/main" val="146349351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310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2_Pixel</vt:lpstr>
      <vt:lpstr>Clip</vt:lpstr>
      <vt:lpstr>Me llamo __________ Clase 702 La fecha es el 2 de junio del 2015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702 La fecha es el primero de junio del 2015</dc:title>
  <dc:creator>Helen Zumaeta</dc:creator>
  <cp:lastModifiedBy>Helen Zumaeta</cp:lastModifiedBy>
  <cp:revision>8</cp:revision>
  <dcterms:created xsi:type="dcterms:W3CDTF">2015-05-29T16:24:40Z</dcterms:created>
  <dcterms:modified xsi:type="dcterms:W3CDTF">2015-06-05T13:45:54Z</dcterms:modified>
</cp:coreProperties>
</file>